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0" r:id="rId3"/>
    <p:sldId id="258" r:id="rId4"/>
    <p:sldId id="259" r:id="rId5"/>
    <p:sldId id="261" r:id="rId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33A7FB-8365-4CEA-978A-4F9722339D86}"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JO"/>
        </a:p>
      </dgm:t>
    </dgm:pt>
    <dgm:pt modelId="{6675A1D0-8DAD-4304-93A6-348B79C6FC9B}">
      <dgm:prSet phldrT="[نص]"/>
      <dgm:spPr/>
      <dgm:t>
        <a:bodyPr/>
        <a:lstStyle/>
        <a:p>
          <a:pPr rtl="1"/>
          <a:r>
            <a:rPr lang="ar-JO" dirty="0" smtClean="0"/>
            <a:t>المستفيد النهائس</a:t>
          </a:r>
          <a:endParaRPr lang="ar-JO" dirty="0"/>
        </a:p>
      </dgm:t>
    </dgm:pt>
    <dgm:pt modelId="{37594D4E-EAE0-41FE-A7EE-71AD8CF575E4}" type="parTrans" cxnId="{08BC8751-D613-4105-93D9-D3441CE1CEB1}">
      <dgm:prSet/>
      <dgm:spPr/>
      <dgm:t>
        <a:bodyPr/>
        <a:lstStyle/>
        <a:p>
          <a:pPr rtl="1"/>
          <a:endParaRPr lang="ar-JO"/>
        </a:p>
      </dgm:t>
    </dgm:pt>
    <dgm:pt modelId="{DB6F07E3-27E1-407F-92FB-FB69CF0A87A2}" type="sibTrans" cxnId="{08BC8751-D613-4105-93D9-D3441CE1CEB1}">
      <dgm:prSet/>
      <dgm:spPr/>
      <dgm:t>
        <a:bodyPr/>
        <a:lstStyle/>
        <a:p>
          <a:pPr rtl="1"/>
          <a:endParaRPr lang="ar-JO"/>
        </a:p>
      </dgm:t>
    </dgm:pt>
    <dgm:pt modelId="{987D42C8-31A1-4B1C-8561-03B303990067}">
      <dgm:prSet phldrT="[نص]"/>
      <dgm:spPr/>
      <dgm:t>
        <a:bodyPr/>
        <a:lstStyle/>
        <a:p>
          <a:pPr rtl="1"/>
          <a:r>
            <a:rPr lang="ar-JO" dirty="0" smtClean="0"/>
            <a:t>استغسار المستفيد</a:t>
          </a:r>
          <a:endParaRPr lang="ar-JO" dirty="0"/>
        </a:p>
      </dgm:t>
    </dgm:pt>
    <dgm:pt modelId="{F14EC9F3-0DEA-4B96-BCDD-78CF8B9C9306}" type="parTrans" cxnId="{90C70000-4D03-4B1F-AF90-5FB2D9F7DAEC}">
      <dgm:prSet/>
      <dgm:spPr/>
      <dgm:t>
        <a:bodyPr/>
        <a:lstStyle/>
        <a:p>
          <a:pPr rtl="1"/>
          <a:endParaRPr lang="ar-JO"/>
        </a:p>
      </dgm:t>
    </dgm:pt>
    <dgm:pt modelId="{456E9DDC-91A0-4DA9-BE40-6B436B43066A}" type="sibTrans" cxnId="{90C70000-4D03-4B1F-AF90-5FB2D9F7DAEC}">
      <dgm:prSet/>
      <dgm:spPr/>
      <dgm:t>
        <a:bodyPr/>
        <a:lstStyle/>
        <a:p>
          <a:pPr rtl="1"/>
          <a:endParaRPr lang="ar-JO"/>
        </a:p>
      </dgm:t>
    </dgm:pt>
    <dgm:pt modelId="{9C3EA434-CF3A-4B4F-B24E-2A3FE663556B}">
      <dgm:prSet phldrT="[نص]"/>
      <dgm:spPr/>
      <dgm:t>
        <a:bodyPr/>
        <a:lstStyle/>
        <a:p>
          <a:pPr rtl="1"/>
          <a:r>
            <a:rPr lang="ar-JO" dirty="0" smtClean="0"/>
            <a:t>اختصاصس المعلومات</a:t>
          </a:r>
          <a:endParaRPr lang="ar-JO" dirty="0"/>
        </a:p>
      </dgm:t>
    </dgm:pt>
    <dgm:pt modelId="{AEB29BF3-3B03-48A3-901A-B4A4D49E4DA7}" type="parTrans" cxnId="{B9F689BC-E3A0-4E25-8F79-208B8D835CB3}">
      <dgm:prSet/>
      <dgm:spPr/>
      <dgm:t>
        <a:bodyPr/>
        <a:lstStyle/>
        <a:p>
          <a:pPr rtl="1"/>
          <a:endParaRPr lang="ar-JO"/>
        </a:p>
      </dgm:t>
    </dgm:pt>
    <dgm:pt modelId="{DFBD3C81-364D-4C76-B94E-A39373F23193}" type="sibTrans" cxnId="{B9F689BC-E3A0-4E25-8F79-208B8D835CB3}">
      <dgm:prSet/>
      <dgm:spPr/>
      <dgm:t>
        <a:bodyPr/>
        <a:lstStyle/>
        <a:p>
          <a:pPr rtl="1"/>
          <a:endParaRPr lang="ar-JO"/>
        </a:p>
      </dgm:t>
    </dgm:pt>
    <dgm:pt modelId="{CCC0E9A2-A09C-40EE-819C-B1C0AB289225}">
      <dgm:prSet phldrT="[نص]"/>
      <dgm:spPr/>
      <dgm:t>
        <a:bodyPr/>
        <a:lstStyle/>
        <a:p>
          <a:pPr rtl="1"/>
          <a:r>
            <a:rPr lang="ar-JO" dirty="0" smtClean="0"/>
            <a:t>استيعاب الطلب وتحليلة</a:t>
          </a:r>
          <a:endParaRPr lang="ar-JO" dirty="0"/>
        </a:p>
      </dgm:t>
    </dgm:pt>
    <dgm:pt modelId="{E5DEF625-9568-4B79-875A-6959762AE1DA}" type="parTrans" cxnId="{DE8B3425-BEB5-4C5B-AA42-6A19760D21D8}">
      <dgm:prSet/>
      <dgm:spPr/>
      <dgm:t>
        <a:bodyPr/>
        <a:lstStyle/>
        <a:p>
          <a:pPr rtl="1"/>
          <a:endParaRPr lang="ar-JO"/>
        </a:p>
      </dgm:t>
    </dgm:pt>
    <dgm:pt modelId="{F0F16769-2B17-45D2-ACDC-5B4D715F9092}" type="sibTrans" cxnId="{DE8B3425-BEB5-4C5B-AA42-6A19760D21D8}">
      <dgm:prSet/>
      <dgm:spPr/>
      <dgm:t>
        <a:bodyPr/>
        <a:lstStyle/>
        <a:p>
          <a:pPr rtl="1"/>
          <a:endParaRPr lang="ar-JO"/>
        </a:p>
      </dgm:t>
    </dgm:pt>
    <dgm:pt modelId="{8A19F8F5-B942-434E-A16A-3A40A52686FB}">
      <dgm:prSet phldrT="[نص]"/>
      <dgm:spPr/>
      <dgm:t>
        <a:bodyPr/>
        <a:lstStyle/>
        <a:p>
          <a:pPr rtl="1"/>
          <a:r>
            <a:rPr lang="ar-JO" dirty="0" smtClean="0"/>
            <a:t>الاسترجاع وتقديم نتائج البحث</a:t>
          </a:r>
          <a:endParaRPr lang="ar-JO" dirty="0"/>
        </a:p>
      </dgm:t>
    </dgm:pt>
    <dgm:pt modelId="{50F83797-B1C0-4E40-83B6-73A991C84AC6}" type="parTrans" cxnId="{FC348D51-2741-484F-A2B0-976A70F5BAC5}">
      <dgm:prSet/>
      <dgm:spPr/>
      <dgm:t>
        <a:bodyPr/>
        <a:lstStyle/>
        <a:p>
          <a:pPr rtl="1"/>
          <a:endParaRPr lang="ar-JO"/>
        </a:p>
      </dgm:t>
    </dgm:pt>
    <dgm:pt modelId="{2800C252-0616-49F2-8C33-8A09DF7A1A58}" type="sibTrans" cxnId="{FC348D51-2741-484F-A2B0-976A70F5BAC5}">
      <dgm:prSet/>
      <dgm:spPr/>
      <dgm:t>
        <a:bodyPr/>
        <a:lstStyle/>
        <a:p>
          <a:pPr rtl="1"/>
          <a:endParaRPr lang="ar-JO"/>
        </a:p>
      </dgm:t>
    </dgm:pt>
    <dgm:pt modelId="{6442F9D5-42DC-416A-B924-7BE98D885C4F}">
      <dgm:prSet/>
      <dgm:spPr/>
      <dgm:t>
        <a:bodyPr/>
        <a:lstStyle/>
        <a:p>
          <a:pPr rtl="1"/>
          <a:r>
            <a:rPr lang="ar-JO" dirty="0" smtClean="0"/>
            <a:t>اختيار موقع او قاعدة البيانات</a:t>
          </a:r>
          <a:endParaRPr lang="ar-JO" dirty="0"/>
        </a:p>
      </dgm:t>
    </dgm:pt>
    <dgm:pt modelId="{87F561B6-6C5E-4319-BA50-63A054CA324B}" type="parTrans" cxnId="{3CC42E9C-7685-4C5A-8158-43CCC426C332}">
      <dgm:prSet/>
      <dgm:spPr/>
      <dgm:t>
        <a:bodyPr/>
        <a:lstStyle/>
        <a:p>
          <a:pPr rtl="1"/>
          <a:endParaRPr lang="ar-JO"/>
        </a:p>
      </dgm:t>
    </dgm:pt>
    <dgm:pt modelId="{78CEC16E-5EF9-43D8-AD52-3D2B3CA34FD8}" type="sibTrans" cxnId="{3CC42E9C-7685-4C5A-8158-43CCC426C332}">
      <dgm:prSet/>
      <dgm:spPr/>
      <dgm:t>
        <a:bodyPr/>
        <a:lstStyle/>
        <a:p>
          <a:pPr rtl="1"/>
          <a:endParaRPr lang="ar-JO"/>
        </a:p>
      </dgm:t>
    </dgm:pt>
    <dgm:pt modelId="{4D9A1FCF-B370-4489-9366-9944C41DDA16}">
      <dgm:prSet/>
      <dgm:spPr/>
      <dgm:t>
        <a:bodyPr/>
        <a:lstStyle/>
        <a:p>
          <a:pPr rtl="1"/>
          <a:r>
            <a:rPr lang="ar-JO" dirty="0" smtClean="0"/>
            <a:t>المطابقة والمضاهاة</a:t>
          </a:r>
          <a:endParaRPr lang="ar-JO" dirty="0"/>
        </a:p>
      </dgm:t>
    </dgm:pt>
    <dgm:pt modelId="{7E46B246-98C7-4D56-ABF5-FC8A188A0EE1}" type="parTrans" cxnId="{052ABD6B-3632-4605-A97F-1F66BF5E6A41}">
      <dgm:prSet/>
      <dgm:spPr/>
      <dgm:t>
        <a:bodyPr/>
        <a:lstStyle/>
        <a:p>
          <a:pPr rtl="1"/>
          <a:endParaRPr lang="ar-JO"/>
        </a:p>
      </dgm:t>
    </dgm:pt>
    <dgm:pt modelId="{2B675AF1-97A2-458C-9C99-C2569A6A9798}" type="sibTrans" cxnId="{052ABD6B-3632-4605-A97F-1F66BF5E6A41}">
      <dgm:prSet/>
      <dgm:spPr/>
      <dgm:t>
        <a:bodyPr/>
        <a:lstStyle/>
        <a:p>
          <a:pPr rtl="1"/>
          <a:endParaRPr lang="ar-JO"/>
        </a:p>
      </dgm:t>
    </dgm:pt>
    <dgm:pt modelId="{8DBEC560-C3DB-4939-B4B7-40948B3D269A}">
      <dgm:prSet/>
      <dgm:spPr/>
      <dgm:t>
        <a:bodyPr/>
        <a:lstStyle/>
        <a:p>
          <a:pPr rtl="1"/>
          <a:r>
            <a:rPr lang="ar-JO" dirty="0" smtClean="0"/>
            <a:t>تحديد المعلومات </a:t>
          </a:r>
          <a:endParaRPr lang="ar-JO" dirty="0"/>
        </a:p>
      </dgm:t>
    </dgm:pt>
    <dgm:pt modelId="{FCB36781-9C8C-466B-A0C6-4C5B76569D47}" type="parTrans" cxnId="{8FD65AAF-3EB3-4F35-BC1F-4ABF015C2031}">
      <dgm:prSet/>
      <dgm:spPr/>
      <dgm:t>
        <a:bodyPr/>
        <a:lstStyle/>
        <a:p>
          <a:pPr rtl="1"/>
          <a:endParaRPr lang="ar-JO"/>
        </a:p>
      </dgm:t>
    </dgm:pt>
    <dgm:pt modelId="{10AC26B4-6ED6-4B22-AB7A-784A46BB6DCB}" type="sibTrans" cxnId="{8FD65AAF-3EB3-4F35-BC1F-4ABF015C2031}">
      <dgm:prSet/>
      <dgm:spPr/>
      <dgm:t>
        <a:bodyPr/>
        <a:lstStyle/>
        <a:p>
          <a:pPr rtl="1"/>
          <a:endParaRPr lang="ar-JO"/>
        </a:p>
      </dgm:t>
    </dgm:pt>
    <dgm:pt modelId="{71EF0FC6-C81B-46E4-978A-C4F4CC0304AC}">
      <dgm:prSet/>
      <dgm:spPr/>
      <dgm:t>
        <a:bodyPr/>
        <a:lstStyle/>
        <a:p>
          <a:pPr rtl="1"/>
          <a:r>
            <a:rPr lang="ar-JO" dirty="0" smtClean="0"/>
            <a:t>تهيئة نتائج البحث</a:t>
          </a:r>
          <a:endParaRPr lang="ar-JO" dirty="0"/>
        </a:p>
      </dgm:t>
    </dgm:pt>
    <dgm:pt modelId="{EFD6BB03-364B-4341-8AFF-685FA6D40142}" type="parTrans" cxnId="{9BB42042-A725-481C-B195-CB1E3074F811}">
      <dgm:prSet/>
      <dgm:spPr/>
      <dgm:t>
        <a:bodyPr/>
        <a:lstStyle/>
        <a:p>
          <a:pPr rtl="1"/>
          <a:endParaRPr lang="ar-JO"/>
        </a:p>
      </dgm:t>
    </dgm:pt>
    <dgm:pt modelId="{4101C661-5DFC-4E21-B93A-D0ED365E7C80}" type="sibTrans" cxnId="{9BB42042-A725-481C-B195-CB1E3074F811}">
      <dgm:prSet/>
      <dgm:spPr/>
      <dgm:t>
        <a:bodyPr/>
        <a:lstStyle/>
        <a:p>
          <a:pPr rtl="1"/>
          <a:endParaRPr lang="ar-JO"/>
        </a:p>
      </dgm:t>
    </dgm:pt>
    <dgm:pt modelId="{7D2CEE20-6311-4B31-A01F-C8C713ED08A9}" type="pres">
      <dgm:prSet presAssocID="{0933A7FB-8365-4CEA-978A-4F9722339D86}" presName="cycle" presStyleCnt="0">
        <dgm:presLayoutVars>
          <dgm:dir/>
          <dgm:resizeHandles val="exact"/>
        </dgm:presLayoutVars>
      </dgm:prSet>
      <dgm:spPr/>
    </dgm:pt>
    <dgm:pt modelId="{92B1232D-C859-4333-9D5D-BE8A29A9C80A}" type="pres">
      <dgm:prSet presAssocID="{6675A1D0-8DAD-4304-93A6-348B79C6FC9B}" presName="node" presStyleLbl="node1" presStyleIdx="0" presStyleCnt="9">
        <dgm:presLayoutVars>
          <dgm:bulletEnabled val="1"/>
        </dgm:presLayoutVars>
      </dgm:prSet>
      <dgm:spPr/>
    </dgm:pt>
    <dgm:pt modelId="{3927ABB5-5847-4A51-A2ED-92D19417E176}" type="pres">
      <dgm:prSet presAssocID="{6675A1D0-8DAD-4304-93A6-348B79C6FC9B}" presName="spNode" presStyleCnt="0"/>
      <dgm:spPr/>
    </dgm:pt>
    <dgm:pt modelId="{FF109D36-5FF0-47F5-BEAF-F876326F682C}" type="pres">
      <dgm:prSet presAssocID="{DB6F07E3-27E1-407F-92FB-FB69CF0A87A2}" presName="sibTrans" presStyleLbl="sibTrans1D1" presStyleIdx="0" presStyleCnt="9"/>
      <dgm:spPr/>
    </dgm:pt>
    <dgm:pt modelId="{082AEA2C-BB56-486F-8948-506956A77A04}" type="pres">
      <dgm:prSet presAssocID="{987D42C8-31A1-4B1C-8561-03B303990067}" presName="node" presStyleLbl="node1" presStyleIdx="1" presStyleCnt="9">
        <dgm:presLayoutVars>
          <dgm:bulletEnabled val="1"/>
        </dgm:presLayoutVars>
      </dgm:prSet>
      <dgm:spPr/>
    </dgm:pt>
    <dgm:pt modelId="{5E5634E8-8B81-49DC-95D3-ABC805616A20}" type="pres">
      <dgm:prSet presAssocID="{987D42C8-31A1-4B1C-8561-03B303990067}" presName="spNode" presStyleCnt="0"/>
      <dgm:spPr/>
    </dgm:pt>
    <dgm:pt modelId="{7C48341B-3C47-4011-B0AF-8F857BCB6A43}" type="pres">
      <dgm:prSet presAssocID="{456E9DDC-91A0-4DA9-BE40-6B436B43066A}" presName="sibTrans" presStyleLbl="sibTrans1D1" presStyleIdx="1" presStyleCnt="9"/>
      <dgm:spPr/>
    </dgm:pt>
    <dgm:pt modelId="{844A9624-23ED-4A24-A4BA-A83BFF9CBE58}" type="pres">
      <dgm:prSet presAssocID="{9C3EA434-CF3A-4B4F-B24E-2A3FE663556B}" presName="node" presStyleLbl="node1" presStyleIdx="2" presStyleCnt="9">
        <dgm:presLayoutVars>
          <dgm:bulletEnabled val="1"/>
        </dgm:presLayoutVars>
      </dgm:prSet>
      <dgm:spPr/>
      <dgm:t>
        <a:bodyPr/>
        <a:lstStyle/>
        <a:p>
          <a:pPr rtl="1"/>
          <a:endParaRPr lang="ar-JO"/>
        </a:p>
      </dgm:t>
    </dgm:pt>
    <dgm:pt modelId="{A0AA64DB-38ED-47C7-A7A5-3297FA789991}" type="pres">
      <dgm:prSet presAssocID="{9C3EA434-CF3A-4B4F-B24E-2A3FE663556B}" presName="spNode" presStyleCnt="0"/>
      <dgm:spPr/>
    </dgm:pt>
    <dgm:pt modelId="{93942916-FF57-4A92-B192-9BF907701758}" type="pres">
      <dgm:prSet presAssocID="{DFBD3C81-364D-4C76-B94E-A39373F23193}" presName="sibTrans" presStyleLbl="sibTrans1D1" presStyleIdx="2" presStyleCnt="9"/>
      <dgm:spPr/>
    </dgm:pt>
    <dgm:pt modelId="{262F9B37-6BEA-485F-A2B4-1FECCA214A4E}" type="pres">
      <dgm:prSet presAssocID="{CCC0E9A2-A09C-40EE-819C-B1C0AB289225}" presName="node" presStyleLbl="node1" presStyleIdx="3" presStyleCnt="9">
        <dgm:presLayoutVars>
          <dgm:bulletEnabled val="1"/>
        </dgm:presLayoutVars>
      </dgm:prSet>
      <dgm:spPr/>
      <dgm:t>
        <a:bodyPr/>
        <a:lstStyle/>
        <a:p>
          <a:pPr rtl="1"/>
          <a:endParaRPr lang="ar-JO"/>
        </a:p>
      </dgm:t>
    </dgm:pt>
    <dgm:pt modelId="{9C6AA010-7C07-4FDD-9A5C-AB0BD9E303F6}" type="pres">
      <dgm:prSet presAssocID="{CCC0E9A2-A09C-40EE-819C-B1C0AB289225}" presName="spNode" presStyleCnt="0"/>
      <dgm:spPr/>
    </dgm:pt>
    <dgm:pt modelId="{652CFDE4-C6EC-4A90-98EF-9D1F4FBD71FF}" type="pres">
      <dgm:prSet presAssocID="{F0F16769-2B17-45D2-ACDC-5B4D715F9092}" presName="sibTrans" presStyleLbl="sibTrans1D1" presStyleIdx="3" presStyleCnt="9"/>
      <dgm:spPr/>
    </dgm:pt>
    <dgm:pt modelId="{D4A38F35-CD19-4498-B85A-6217B59A8189}" type="pres">
      <dgm:prSet presAssocID="{6442F9D5-42DC-416A-B924-7BE98D885C4F}" presName="node" presStyleLbl="node1" presStyleIdx="4" presStyleCnt="9">
        <dgm:presLayoutVars>
          <dgm:bulletEnabled val="1"/>
        </dgm:presLayoutVars>
      </dgm:prSet>
      <dgm:spPr/>
      <dgm:t>
        <a:bodyPr/>
        <a:lstStyle/>
        <a:p>
          <a:pPr rtl="1"/>
          <a:endParaRPr lang="ar-JO"/>
        </a:p>
      </dgm:t>
    </dgm:pt>
    <dgm:pt modelId="{D0FF01D4-1B71-4F42-839E-232F5AF8246E}" type="pres">
      <dgm:prSet presAssocID="{6442F9D5-42DC-416A-B924-7BE98D885C4F}" presName="spNode" presStyleCnt="0"/>
      <dgm:spPr/>
    </dgm:pt>
    <dgm:pt modelId="{836F742F-9054-46AA-8E8F-ED62F46C3D92}" type="pres">
      <dgm:prSet presAssocID="{78CEC16E-5EF9-43D8-AD52-3D2B3CA34FD8}" presName="sibTrans" presStyleLbl="sibTrans1D1" presStyleIdx="4" presStyleCnt="9"/>
      <dgm:spPr/>
    </dgm:pt>
    <dgm:pt modelId="{C36F000F-694D-40B5-8872-68A2987BE9EA}" type="pres">
      <dgm:prSet presAssocID="{4D9A1FCF-B370-4489-9366-9944C41DDA16}" presName="node" presStyleLbl="node1" presStyleIdx="5" presStyleCnt="9">
        <dgm:presLayoutVars>
          <dgm:bulletEnabled val="1"/>
        </dgm:presLayoutVars>
      </dgm:prSet>
      <dgm:spPr/>
    </dgm:pt>
    <dgm:pt modelId="{510F3E45-B074-492C-A5F1-C33B25403A0A}" type="pres">
      <dgm:prSet presAssocID="{4D9A1FCF-B370-4489-9366-9944C41DDA16}" presName="spNode" presStyleCnt="0"/>
      <dgm:spPr/>
    </dgm:pt>
    <dgm:pt modelId="{9EB4E413-D122-4897-8103-7759F9E18BD1}" type="pres">
      <dgm:prSet presAssocID="{2B675AF1-97A2-458C-9C99-C2569A6A9798}" presName="sibTrans" presStyleLbl="sibTrans1D1" presStyleIdx="5" presStyleCnt="9"/>
      <dgm:spPr/>
    </dgm:pt>
    <dgm:pt modelId="{21CD06FE-4F6D-4F51-A405-D47625AAA807}" type="pres">
      <dgm:prSet presAssocID="{8DBEC560-C3DB-4939-B4B7-40948B3D269A}" presName="node" presStyleLbl="node1" presStyleIdx="6" presStyleCnt="9">
        <dgm:presLayoutVars>
          <dgm:bulletEnabled val="1"/>
        </dgm:presLayoutVars>
      </dgm:prSet>
      <dgm:spPr/>
    </dgm:pt>
    <dgm:pt modelId="{72F66416-F8C8-4376-95E9-5814BDDD0BF1}" type="pres">
      <dgm:prSet presAssocID="{8DBEC560-C3DB-4939-B4B7-40948B3D269A}" presName="spNode" presStyleCnt="0"/>
      <dgm:spPr/>
    </dgm:pt>
    <dgm:pt modelId="{C00C5687-485E-42E6-83C8-6547637C04CB}" type="pres">
      <dgm:prSet presAssocID="{10AC26B4-6ED6-4B22-AB7A-784A46BB6DCB}" presName="sibTrans" presStyleLbl="sibTrans1D1" presStyleIdx="6" presStyleCnt="9"/>
      <dgm:spPr/>
    </dgm:pt>
    <dgm:pt modelId="{355AE992-B169-449C-A9D8-F86D1346A890}" type="pres">
      <dgm:prSet presAssocID="{71EF0FC6-C81B-46E4-978A-C4F4CC0304AC}" presName="node" presStyleLbl="node1" presStyleIdx="7" presStyleCnt="9">
        <dgm:presLayoutVars>
          <dgm:bulletEnabled val="1"/>
        </dgm:presLayoutVars>
      </dgm:prSet>
      <dgm:spPr/>
      <dgm:t>
        <a:bodyPr/>
        <a:lstStyle/>
        <a:p>
          <a:pPr rtl="1"/>
          <a:endParaRPr lang="ar-JO"/>
        </a:p>
      </dgm:t>
    </dgm:pt>
    <dgm:pt modelId="{42BC06DF-0183-4D28-B6F5-C4D779FEC963}" type="pres">
      <dgm:prSet presAssocID="{71EF0FC6-C81B-46E4-978A-C4F4CC0304AC}" presName="spNode" presStyleCnt="0"/>
      <dgm:spPr/>
    </dgm:pt>
    <dgm:pt modelId="{81053612-D0DF-4F51-8A0D-3A22D54993A3}" type="pres">
      <dgm:prSet presAssocID="{4101C661-5DFC-4E21-B93A-D0ED365E7C80}" presName="sibTrans" presStyleLbl="sibTrans1D1" presStyleIdx="7" presStyleCnt="9"/>
      <dgm:spPr/>
    </dgm:pt>
    <dgm:pt modelId="{B043E5C8-5243-4D30-B410-C842976BAAC3}" type="pres">
      <dgm:prSet presAssocID="{8A19F8F5-B942-434E-A16A-3A40A52686FB}" presName="node" presStyleLbl="node1" presStyleIdx="8" presStyleCnt="9">
        <dgm:presLayoutVars>
          <dgm:bulletEnabled val="1"/>
        </dgm:presLayoutVars>
      </dgm:prSet>
      <dgm:spPr/>
      <dgm:t>
        <a:bodyPr/>
        <a:lstStyle/>
        <a:p>
          <a:pPr rtl="1"/>
          <a:endParaRPr lang="ar-JO"/>
        </a:p>
      </dgm:t>
    </dgm:pt>
    <dgm:pt modelId="{1DF083F6-D6DF-4046-B267-CD3D7B1C45E4}" type="pres">
      <dgm:prSet presAssocID="{8A19F8F5-B942-434E-A16A-3A40A52686FB}" presName="spNode" presStyleCnt="0"/>
      <dgm:spPr/>
    </dgm:pt>
    <dgm:pt modelId="{134657A4-D339-44B1-9F0D-B16836260A23}" type="pres">
      <dgm:prSet presAssocID="{2800C252-0616-49F2-8C33-8A09DF7A1A58}" presName="sibTrans" presStyleLbl="sibTrans1D1" presStyleIdx="8" presStyleCnt="9"/>
      <dgm:spPr/>
    </dgm:pt>
  </dgm:ptLst>
  <dgm:cxnLst>
    <dgm:cxn modelId="{A634F8FC-AC9F-4124-B325-13F3DD3996BC}" type="presOf" srcId="{987D42C8-31A1-4B1C-8561-03B303990067}" destId="{082AEA2C-BB56-486F-8948-506956A77A04}" srcOrd="0" destOrd="0" presId="urn:microsoft.com/office/officeart/2005/8/layout/cycle5"/>
    <dgm:cxn modelId="{3CC42E9C-7685-4C5A-8158-43CCC426C332}" srcId="{0933A7FB-8365-4CEA-978A-4F9722339D86}" destId="{6442F9D5-42DC-416A-B924-7BE98D885C4F}" srcOrd="4" destOrd="0" parTransId="{87F561B6-6C5E-4319-BA50-63A054CA324B}" sibTransId="{78CEC16E-5EF9-43D8-AD52-3D2B3CA34FD8}"/>
    <dgm:cxn modelId="{08BC8751-D613-4105-93D9-D3441CE1CEB1}" srcId="{0933A7FB-8365-4CEA-978A-4F9722339D86}" destId="{6675A1D0-8DAD-4304-93A6-348B79C6FC9B}" srcOrd="0" destOrd="0" parTransId="{37594D4E-EAE0-41FE-A7EE-71AD8CF575E4}" sibTransId="{DB6F07E3-27E1-407F-92FB-FB69CF0A87A2}"/>
    <dgm:cxn modelId="{134DE4E5-578F-408C-A1D2-9284631E0B76}" type="presOf" srcId="{DB6F07E3-27E1-407F-92FB-FB69CF0A87A2}" destId="{FF109D36-5FF0-47F5-BEAF-F876326F682C}" srcOrd="0" destOrd="0" presId="urn:microsoft.com/office/officeart/2005/8/layout/cycle5"/>
    <dgm:cxn modelId="{A11E2E34-F978-479F-ACCA-B8F5E8702EBF}" type="presOf" srcId="{CCC0E9A2-A09C-40EE-819C-B1C0AB289225}" destId="{262F9B37-6BEA-485F-A2B4-1FECCA214A4E}" srcOrd="0" destOrd="0" presId="urn:microsoft.com/office/officeart/2005/8/layout/cycle5"/>
    <dgm:cxn modelId="{7E9BE78F-D1F7-4FF3-89A5-CA33C1F62DFF}" type="presOf" srcId="{78CEC16E-5EF9-43D8-AD52-3D2B3CA34FD8}" destId="{836F742F-9054-46AA-8E8F-ED62F46C3D92}" srcOrd="0" destOrd="0" presId="urn:microsoft.com/office/officeart/2005/8/layout/cycle5"/>
    <dgm:cxn modelId="{6148226E-F8DC-4FFE-AA76-040B0F78F199}" type="presOf" srcId="{4101C661-5DFC-4E21-B93A-D0ED365E7C80}" destId="{81053612-D0DF-4F51-8A0D-3A22D54993A3}" srcOrd="0" destOrd="0" presId="urn:microsoft.com/office/officeart/2005/8/layout/cycle5"/>
    <dgm:cxn modelId="{EA12546F-69A1-4424-8B63-523F204B5702}" type="presOf" srcId="{0933A7FB-8365-4CEA-978A-4F9722339D86}" destId="{7D2CEE20-6311-4B31-A01F-C8C713ED08A9}" srcOrd="0" destOrd="0" presId="urn:microsoft.com/office/officeart/2005/8/layout/cycle5"/>
    <dgm:cxn modelId="{8FD65AAF-3EB3-4F35-BC1F-4ABF015C2031}" srcId="{0933A7FB-8365-4CEA-978A-4F9722339D86}" destId="{8DBEC560-C3DB-4939-B4B7-40948B3D269A}" srcOrd="6" destOrd="0" parTransId="{FCB36781-9C8C-466B-A0C6-4C5B76569D47}" sibTransId="{10AC26B4-6ED6-4B22-AB7A-784A46BB6DCB}"/>
    <dgm:cxn modelId="{6B9EBA35-8186-473B-AFF1-D3DD415F3C60}" type="presOf" srcId="{8A19F8F5-B942-434E-A16A-3A40A52686FB}" destId="{B043E5C8-5243-4D30-B410-C842976BAAC3}" srcOrd="0" destOrd="0" presId="urn:microsoft.com/office/officeart/2005/8/layout/cycle5"/>
    <dgm:cxn modelId="{65445022-6D7A-467C-B578-1B433E4481E2}" type="presOf" srcId="{10AC26B4-6ED6-4B22-AB7A-784A46BB6DCB}" destId="{C00C5687-485E-42E6-83C8-6547637C04CB}" srcOrd="0" destOrd="0" presId="urn:microsoft.com/office/officeart/2005/8/layout/cycle5"/>
    <dgm:cxn modelId="{E258B40E-A656-4417-97CF-7AF4ABF3FFF1}" type="presOf" srcId="{456E9DDC-91A0-4DA9-BE40-6B436B43066A}" destId="{7C48341B-3C47-4011-B0AF-8F857BCB6A43}" srcOrd="0" destOrd="0" presId="urn:microsoft.com/office/officeart/2005/8/layout/cycle5"/>
    <dgm:cxn modelId="{A346953B-DD5E-423D-8701-AFD41683D28D}" type="presOf" srcId="{2800C252-0616-49F2-8C33-8A09DF7A1A58}" destId="{134657A4-D339-44B1-9F0D-B16836260A23}" srcOrd="0" destOrd="0" presId="urn:microsoft.com/office/officeart/2005/8/layout/cycle5"/>
    <dgm:cxn modelId="{C4EB01AE-C57A-472B-A1CB-599BFC9C13D2}" type="presOf" srcId="{71EF0FC6-C81B-46E4-978A-C4F4CC0304AC}" destId="{355AE992-B169-449C-A9D8-F86D1346A890}" srcOrd="0" destOrd="0" presId="urn:microsoft.com/office/officeart/2005/8/layout/cycle5"/>
    <dgm:cxn modelId="{9BB42042-A725-481C-B195-CB1E3074F811}" srcId="{0933A7FB-8365-4CEA-978A-4F9722339D86}" destId="{71EF0FC6-C81B-46E4-978A-C4F4CC0304AC}" srcOrd="7" destOrd="0" parTransId="{EFD6BB03-364B-4341-8AFF-685FA6D40142}" sibTransId="{4101C661-5DFC-4E21-B93A-D0ED365E7C80}"/>
    <dgm:cxn modelId="{B9F689BC-E3A0-4E25-8F79-208B8D835CB3}" srcId="{0933A7FB-8365-4CEA-978A-4F9722339D86}" destId="{9C3EA434-CF3A-4B4F-B24E-2A3FE663556B}" srcOrd="2" destOrd="0" parTransId="{AEB29BF3-3B03-48A3-901A-B4A4D49E4DA7}" sibTransId="{DFBD3C81-364D-4C76-B94E-A39373F23193}"/>
    <dgm:cxn modelId="{246FBD6D-A333-4DD4-B6F1-DC01D3639D65}" type="presOf" srcId="{F0F16769-2B17-45D2-ACDC-5B4D715F9092}" destId="{652CFDE4-C6EC-4A90-98EF-9D1F4FBD71FF}" srcOrd="0" destOrd="0" presId="urn:microsoft.com/office/officeart/2005/8/layout/cycle5"/>
    <dgm:cxn modelId="{0104A8FC-5FCF-4C87-9455-D99F217D8FDF}" type="presOf" srcId="{8DBEC560-C3DB-4939-B4B7-40948B3D269A}" destId="{21CD06FE-4F6D-4F51-A405-D47625AAA807}" srcOrd="0" destOrd="0" presId="urn:microsoft.com/office/officeart/2005/8/layout/cycle5"/>
    <dgm:cxn modelId="{83A84182-175C-4EAB-882E-C3A82E256955}" type="presOf" srcId="{4D9A1FCF-B370-4489-9366-9944C41DDA16}" destId="{C36F000F-694D-40B5-8872-68A2987BE9EA}" srcOrd="0" destOrd="0" presId="urn:microsoft.com/office/officeart/2005/8/layout/cycle5"/>
    <dgm:cxn modelId="{EF866B07-B076-4FD1-A26D-D3E601D47C0C}" type="presOf" srcId="{DFBD3C81-364D-4C76-B94E-A39373F23193}" destId="{93942916-FF57-4A92-B192-9BF907701758}" srcOrd="0" destOrd="0" presId="urn:microsoft.com/office/officeart/2005/8/layout/cycle5"/>
    <dgm:cxn modelId="{029375B4-C1F3-4D7B-A4E7-89B3F0386260}" type="presOf" srcId="{2B675AF1-97A2-458C-9C99-C2569A6A9798}" destId="{9EB4E413-D122-4897-8103-7759F9E18BD1}" srcOrd="0" destOrd="0" presId="urn:microsoft.com/office/officeart/2005/8/layout/cycle5"/>
    <dgm:cxn modelId="{DE8B3425-BEB5-4C5B-AA42-6A19760D21D8}" srcId="{0933A7FB-8365-4CEA-978A-4F9722339D86}" destId="{CCC0E9A2-A09C-40EE-819C-B1C0AB289225}" srcOrd="3" destOrd="0" parTransId="{E5DEF625-9568-4B79-875A-6959762AE1DA}" sibTransId="{F0F16769-2B17-45D2-ACDC-5B4D715F9092}"/>
    <dgm:cxn modelId="{90C70000-4D03-4B1F-AF90-5FB2D9F7DAEC}" srcId="{0933A7FB-8365-4CEA-978A-4F9722339D86}" destId="{987D42C8-31A1-4B1C-8561-03B303990067}" srcOrd="1" destOrd="0" parTransId="{F14EC9F3-0DEA-4B96-BCDD-78CF8B9C9306}" sibTransId="{456E9DDC-91A0-4DA9-BE40-6B436B43066A}"/>
    <dgm:cxn modelId="{052ABD6B-3632-4605-A97F-1F66BF5E6A41}" srcId="{0933A7FB-8365-4CEA-978A-4F9722339D86}" destId="{4D9A1FCF-B370-4489-9366-9944C41DDA16}" srcOrd="5" destOrd="0" parTransId="{7E46B246-98C7-4D56-ABF5-FC8A188A0EE1}" sibTransId="{2B675AF1-97A2-458C-9C99-C2569A6A9798}"/>
    <dgm:cxn modelId="{B935DA04-5EF1-4D79-9973-87C34BE29191}" type="presOf" srcId="{6442F9D5-42DC-416A-B924-7BE98D885C4F}" destId="{D4A38F35-CD19-4498-B85A-6217B59A8189}" srcOrd="0" destOrd="0" presId="urn:microsoft.com/office/officeart/2005/8/layout/cycle5"/>
    <dgm:cxn modelId="{FC348D51-2741-484F-A2B0-976A70F5BAC5}" srcId="{0933A7FB-8365-4CEA-978A-4F9722339D86}" destId="{8A19F8F5-B942-434E-A16A-3A40A52686FB}" srcOrd="8" destOrd="0" parTransId="{50F83797-B1C0-4E40-83B6-73A991C84AC6}" sibTransId="{2800C252-0616-49F2-8C33-8A09DF7A1A58}"/>
    <dgm:cxn modelId="{717D36DC-DC10-4673-988F-44B7ECC5C461}" type="presOf" srcId="{9C3EA434-CF3A-4B4F-B24E-2A3FE663556B}" destId="{844A9624-23ED-4A24-A4BA-A83BFF9CBE58}" srcOrd="0" destOrd="0" presId="urn:microsoft.com/office/officeart/2005/8/layout/cycle5"/>
    <dgm:cxn modelId="{E31F9D8E-BFB9-47F5-8160-45212859CF6E}" type="presOf" srcId="{6675A1D0-8DAD-4304-93A6-348B79C6FC9B}" destId="{92B1232D-C859-4333-9D5D-BE8A29A9C80A}" srcOrd="0" destOrd="0" presId="urn:microsoft.com/office/officeart/2005/8/layout/cycle5"/>
    <dgm:cxn modelId="{D63196DD-0C6C-4354-BBCA-42D31D972A6C}" type="presParOf" srcId="{7D2CEE20-6311-4B31-A01F-C8C713ED08A9}" destId="{92B1232D-C859-4333-9D5D-BE8A29A9C80A}" srcOrd="0" destOrd="0" presId="urn:microsoft.com/office/officeart/2005/8/layout/cycle5"/>
    <dgm:cxn modelId="{B3A11E81-B823-4A82-A355-16493117B638}" type="presParOf" srcId="{7D2CEE20-6311-4B31-A01F-C8C713ED08A9}" destId="{3927ABB5-5847-4A51-A2ED-92D19417E176}" srcOrd="1" destOrd="0" presId="urn:microsoft.com/office/officeart/2005/8/layout/cycle5"/>
    <dgm:cxn modelId="{0F08ABA4-751D-454F-BFC5-A968973CE2DB}" type="presParOf" srcId="{7D2CEE20-6311-4B31-A01F-C8C713ED08A9}" destId="{FF109D36-5FF0-47F5-BEAF-F876326F682C}" srcOrd="2" destOrd="0" presId="urn:microsoft.com/office/officeart/2005/8/layout/cycle5"/>
    <dgm:cxn modelId="{E8AF4483-6A4E-4A57-9BEE-836619A2DCB9}" type="presParOf" srcId="{7D2CEE20-6311-4B31-A01F-C8C713ED08A9}" destId="{082AEA2C-BB56-486F-8948-506956A77A04}" srcOrd="3" destOrd="0" presId="urn:microsoft.com/office/officeart/2005/8/layout/cycle5"/>
    <dgm:cxn modelId="{8BCCD184-0608-499B-A731-285B5C8AB8FF}" type="presParOf" srcId="{7D2CEE20-6311-4B31-A01F-C8C713ED08A9}" destId="{5E5634E8-8B81-49DC-95D3-ABC805616A20}" srcOrd="4" destOrd="0" presId="urn:microsoft.com/office/officeart/2005/8/layout/cycle5"/>
    <dgm:cxn modelId="{07C381B1-BF80-4F99-8DAF-1D8B5B7376B1}" type="presParOf" srcId="{7D2CEE20-6311-4B31-A01F-C8C713ED08A9}" destId="{7C48341B-3C47-4011-B0AF-8F857BCB6A43}" srcOrd="5" destOrd="0" presId="urn:microsoft.com/office/officeart/2005/8/layout/cycle5"/>
    <dgm:cxn modelId="{D1839068-6E02-48A0-9DD2-72D0096A9FFF}" type="presParOf" srcId="{7D2CEE20-6311-4B31-A01F-C8C713ED08A9}" destId="{844A9624-23ED-4A24-A4BA-A83BFF9CBE58}" srcOrd="6" destOrd="0" presId="urn:microsoft.com/office/officeart/2005/8/layout/cycle5"/>
    <dgm:cxn modelId="{32467CE3-68F0-400E-8FE5-9BA875695D57}" type="presParOf" srcId="{7D2CEE20-6311-4B31-A01F-C8C713ED08A9}" destId="{A0AA64DB-38ED-47C7-A7A5-3297FA789991}" srcOrd="7" destOrd="0" presId="urn:microsoft.com/office/officeart/2005/8/layout/cycle5"/>
    <dgm:cxn modelId="{2FA0C655-DD8B-488F-AEC6-AF36C8ED22DE}" type="presParOf" srcId="{7D2CEE20-6311-4B31-A01F-C8C713ED08A9}" destId="{93942916-FF57-4A92-B192-9BF907701758}" srcOrd="8" destOrd="0" presId="urn:microsoft.com/office/officeart/2005/8/layout/cycle5"/>
    <dgm:cxn modelId="{709016A3-1CB4-4CFB-A3C1-65CBF334F5C3}" type="presParOf" srcId="{7D2CEE20-6311-4B31-A01F-C8C713ED08A9}" destId="{262F9B37-6BEA-485F-A2B4-1FECCA214A4E}" srcOrd="9" destOrd="0" presId="urn:microsoft.com/office/officeart/2005/8/layout/cycle5"/>
    <dgm:cxn modelId="{AE88E8FC-3835-4D2B-9BFB-F1FF51BB904C}" type="presParOf" srcId="{7D2CEE20-6311-4B31-A01F-C8C713ED08A9}" destId="{9C6AA010-7C07-4FDD-9A5C-AB0BD9E303F6}" srcOrd="10" destOrd="0" presId="urn:microsoft.com/office/officeart/2005/8/layout/cycle5"/>
    <dgm:cxn modelId="{670C8FD1-3B42-4C09-8582-A58CA212045A}" type="presParOf" srcId="{7D2CEE20-6311-4B31-A01F-C8C713ED08A9}" destId="{652CFDE4-C6EC-4A90-98EF-9D1F4FBD71FF}" srcOrd="11" destOrd="0" presId="urn:microsoft.com/office/officeart/2005/8/layout/cycle5"/>
    <dgm:cxn modelId="{8E252F0A-C68C-4B9C-8AE5-DD2ED068D536}" type="presParOf" srcId="{7D2CEE20-6311-4B31-A01F-C8C713ED08A9}" destId="{D4A38F35-CD19-4498-B85A-6217B59A8189}" srcOrd="12" destOrd="0" presId="urn:microsoft.com/office/officeart/2005/8/layout/cycle5"/>
    <dgm:cxn modelId="{0320F02A-9609-4FCE-AC63-06369926B6D6}" type="presParOf" srcId="{7D2CEE20-6311-4B31-A01F-C8C713ED08A9}" destId="{D0FF01D4-1B71-4F42-839E-232F5AF8246E}" srcOrd="13" destOrd="0" presId="urn:microsoft.com/office/officeart/2005/8/layout/cycle5"/>
    <dgm:cxn modelId="{66FE8710-3D0E-437C-AADC-E2A15DFC83C6}" type="presParOf" srcId="{7D2CEE20-6311-4B31-A01F-C8C713ED08A9}" destId="{836F742F-9054-46AA-8E8F-ED62F46C3D92}" srcOrd="14" destOrd="0" presId="urn:microsoft.com/office/officeart/2005/8/layout/cycle5"/>
    <dgm:cxn modelId="{BA7404B7-8C7D-44E1-ACC2-04796BCD90D8}" type="presParOf" srcId="{7D2CEE20-6311-4B31-A01F-C8C713ED08A9}" destId="{C36F000F-694D-40B5-8872-68A2987BE9EA}" srcOrd="15" destOrd="0" presId="urn:microsoft.com/office/officeart/2005/8/layout/cycle5"/>
    <dgm:cxn modelId="{919BB168-4D58-46B8-93BC-619D02A04FC9}" type="presParOf" srcId="{7D2CEE20-6311-4B31-A01F-C8C713ED08A9}" destId="{510F3E45-B074-492C-A5F1-C33B25403A0A}" srcOrd="16" destOrd="0" presId="urn:microsoft.com/office/officeart/2005/8/layout/cycle5"/>
    <dgm:cxn modelId="{6F4FA83F-D1EA-428B-A363-226FA0C8E607}" type="presParOf" srcId="{7D2CEE20-6311-4B31-A01F-C8C713ED08A9}" destId="{9EB4E413-D122-4897-8103-7759F9E18BD1}" srcOrd="17" destOrd="0" presId="urn:microsoft.com/office/officeart/2005/8/layout/cycle5"/>
    <dgm:cxn modelId="{C6CD5822-5C6B-46D6-B450-FA45CFE47500}" type="presParOf" srcId="{7D2CEE20-6311-4B31-A01F-C8C713ED08A9}" destId="{21CD06FE-4F6D-4F51-A405-D47625AAA807}" srcOrd="18" destOrd="0" presId="urn:microsoft.com/office/officeart/2005/8/layout/cycle5"/>
    <dgm:cxn modelId="{B4FDD068-713F-4D0A-BAE4-EC3FF06FD2F9}" type="presParOf" srcId="{7D2CEE20-6311-4B31-A01F-C8C713ED08A9}" destId="{72F66416-F8C8-4376-95E9-5814BDDD0BF1}" srcOrd="19" destOrd="0" presId="urn:microsoft.com/office/officeart/2005/8/layout/cycle5"/>
    <dgm:cxn modelId="{A8ED82B7-C55F-42CE-8BE6-989C97309146}" type="presParOf" srcId="{7D2CEE20-6311-4B31-A01F-C8C713ED08A9}" destId="{C00C5687-485E-42E6-83C8-6547637C04CB}" srcOrd="20" destOrd="0" presId="urn:microsoft.com/office/officeart/2005/8/layout/cycle5"/>
    <dgm:cxn modelId="{A4FFBC9C-A5E7-4836-91A0-1DC6DF7540BE}" type="presParOf" srcId="{7D2CEE20-6311-4B31-A01F-C8C713ED08A9}" destId="{355AE992-B169-449C-A9D8-F86D1346A890}" srcOrd="21" destOrd="0" presId="urn:microsoft.com/office/officeart/2005/8/layout/cycle5"/>
    <dgm:cxn modelId="{81420A44-4DD0-4A6E-85F8-1BBB10C6783F}" type="presParOf" srcId="{7D2CEE20-6311-4B31-A01F-C8C713ED08A9}" destId="{42BC06DF-0183-4D28-B6F5-C4D779FEC963}" srcOrd="22" destOrd="0" presId="urn:microsoft.com/office/officeart/2005/8/layout/cycle5"/>
    <dgm:cxn modelId="{898DAE34-3630-4954-AA3C-C06FFE98182A}" type="presParOf" srcId="{7D2CEE20-6311-4B31-A01F-C8C713ED08A9}" destId="{81053612-D0DF-4F51-8A0D-3A22D54993A3}" srcOrd="23" destOrd="0" presId="urn:microsoft.com/office/officeart/2005/8/layout/cycle5"/>
    <dgm:cxn modelId="{0D94A0D0-AF57-4349-9E7B-EF0ED6944EC2}" type="presParOf" srcId="{7D2CEE20-6311-4B31-A01F-C8C713ED08A9}" destId="{B043E5C8-5243-4D30-B410-C842976BAAC3}" srcOrd="24" destOrd="0" presId="urn:microsoft.com/office/officeart/2005/8/layout/cycle5"/>
    <dgm:cxn modelId="{AF1AF74C-0BF8-4D32-ADFC-B358B7E62209}" type="presParOf" srcId="{7D2CEE20-6311-4B31-A01F-C8C713ED08A9}" destId="{1DF083F6-D6DF-4046-B267-CD3D7B1C45E4}" srcOrd="25" destOrd="0" presId="urn:microsoft.com/office/officeart/2005/8/layout/cycle5"/>
    <dgm:cxn modelId="{55310725-7F4C-4373-AB70-84B98E0C6B02}" type="presParOf" srcId="{7D2CEE20-6311-4B31-A01F-C8C713ED08A9}" destId="{134657A4-D339-44B1-9F0D-B16836260A23}" srcOrd="26"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1232D-C859-4333-9D5D-BE8A29A9C80A}">
      <dsp:nvSpPr>
        <dsp:cNvPr id="0" name=""/>
        <dsp:cNvSpPr/>
      </dsp:nvSpPr>
      <dsp:spPr>
        <a:xfrm>
          <a:off x="3702918" y="818"/>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المستفيد النهائس</a:t>
          </a:r>
          <a:endParaRPr lang="ar-JO" sz="1000" kern="1200" dirty="0"/>
        </a:p>
      </dsp:txBody>
      <dsp:txXfrm>
        <a:off x="3729056" y="26956"/>
        <a:ext cx="771487" cy="483170"/>
      </dsp:txXfrm>
    </dsp:sp>
    <dsp:sp modelId="{FF109D36-5FF0-47F5-BEAF-F876326F682C}">
      <dsp:nvSpPr>
        <dsp:cNvPr id="0" name=""/>
        <dsp:cNvSpPr/>
      </dsp:nvSpPr>
      <dsp:spPr>
        <a:xfrm>
          <a:off x="2058350" y="268541"/>
          <a:ext cx="4112899" cy="4112899"/>
        </a:xfrm>
        <a:custGeom>
          <a:avLst/>
          <a:gdLst/>
          <a:ahLst/>
          <a:cxnLst/>
          <a:rect l="0" t="0" r="0" b="0"/>
          <a:pathLst>
            <a:path>
              <a:moveTo>
                <a:pt x="2571393" y="65515"/>
              </a:moveTo>
              <a:arcTo wR="2056449" hR="2056449" stAng="17070086" swAng="53303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82AEA2C-BB56-486F-8948-506956A77A04}">
      <dsp:nvSpPr>
        <dsp:cNvPr id="0" name=""/>
        <dsp:cNvSpPr/>
      </dsp:nvSpPr>
      <dsp:spPr>
        <a:xfrm>
          <a:off x="5024778" y="481936"/>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استغسار المستفيد</a:t>
          </a:r>
          <a:endParaRPr lang="ar-JO" sz="1000" kern="1200" dirty="0"/>
        </a:p>
      </dsp:txBody>
      <dsp:txXfrm>
        <a:off x="5050916" y="508074"/>
        <a:ext cx="771487" cy="483170"/>
      </dsp:txXfrm>
    </dsp:sp>
    <dsp:sp modelId="{7C48341B-3C47-4011-B0AF-8F857BCB6A43}">
      <dsp:nvSpPr>
        <dsp:cNvPr id="0" name=""/>
        <dsp:cNvSpPr/>
      </dsp:nvSpPr>
      <dsp:spPr>
        <a:xfrm>
          <a:off x="2058350" y="268541"/>
          <a:ext cx="4112899" cy="4112899"/>
        </a:xfrm>
        <a:custGeom>
          <a:avLst/>
          <a:gdLst/>
          <a:ahLst/>
          <a:cxnLst/>
          <a:rect l="0" t="0" r="0" b="0"/>
          <a:pathLst>
            <a:path>
              <a:moveTo>
                <a:pt x="3737885" y="872490"/>
              </a:moveTo>
              <a:arcTo wR="2056449" hR="2056449" stAng="19490956" swAng="78778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4A9624-23ED-4A24-A4BA-A83BFF9CBE58}">
      <dsp:nvSpPr>
        <dsp:cNvPr id="0" name=""/>
        <dsp:cNvSpPr/>
      </dsp:nvSpPr>
      <dsp:spPr>
        <a:xfrm>
          <a:off x="5728125" y="1700169"/>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اختصاصس المعلومات</a:t>
          </a:r>
          <a:endParaRPr lang="ar-JO" sz="1000" kern="1200" dirty="0"/>
        </a:p>
      </dsp:txBody>
      <dsp:txXfrm>
        <a:off x="5754263" y="1726307"/>
        <a:ext cx="771487" cy="483170"/>
      </dsp:txXfrm>
    </dsp:sp>
    <dsp:sp modelId="{93942916-FF57-4A92-B192-9BF907701758}">
      <dsp:nvSpPr>
        <dsp:cNvPr id="0" name=""/>
        <dsp:cNvSpPr/>
      </dsp:nvSpPr>
      <dsp:spPr>
        <a:xfrm>
          <a:off x="2058350" y="268541"/>
          <a:ext cx="4112899" cy="4112899"/>
        </a:xfrm>
        <a:custGeom>
          <a:avLst/>
          <a:gdLst/>
          <a:ahLst/>
          <a:cxnLst/>
          <a:rect l="0" t="0" r="0" b="0"/>
          <a:pathLst>
            <a:path>
              <a:moveTo>
                <a:pt x="4111225" y="2139416"/>
              </a:moveTo>
              <a:arcTo wR="2056449" hR="2056449" stAng="21738732" swAng="87532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62F9B37-6BEA-485F-A2B4-1FECCA214A4E}">
      <dsp:nvSpPr>
        <dsp:cNvPr id="0" name=""/>
        <dsp:cNvSpPr/>
      </dsp:nvSpPr>
      <dsp:spPr>
        <a:xfrm>
          <a:off x="5483855" y="3085492"/>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استيعاب الطلب وتحليلة</a:t>
          </a:r>
          <a:endParaRPr lang="ar-JO" sz="1000" kern="1200" dirty="0"/>
        </a:p>
      </dsp:txBody>
      <dsp:txXfrm>
        <a:off x="5509993" y="3111630"/>
        <a:ext cx="771487" cy="483170"/>
      </dsp:txXfrm>
    </dsp:sp>
    <dsp:sp modelId="{652CFDE4-C6EC-4A90-98EF-9D1F4FBD71FF}">
      <dsp:nvSpPr>
        <dsp:cNvPr id="0" name=""/>
        <dsp:cNvSpPr/>
      </dsp:nvSpPr>
      <dsp:spPr>
        <a:xfrm>
          <a:off x="2058350" y="268541"/>
          <a:ext cx="4112899" cy="4112899"/>
        </a:xfrm>
        <a:custGeom>
          <a:avLst/>
          <a:gdLst/>
          <a:ahLst/>
          <a:cxnLst/>
          <a:rect l="0" t="0" r="0" b="0"/>
          <a:pathLst>
            <a:path>
              <a:moveTo>
                <a:pt x="3568544" y="3450205"/>
              </a:moveTo>
              <a:arcTo wR="2056449" hR="2056449" stAng="2560076" swAng="65322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4A38F35-CD19-4498-B85A-6217B59A8189}">
      <dsp:nvSpPr>
        <dsp:cNvPr id="0" name=""/>
        <dsp:cNvSpPr/>
      </dsp:nvSpPr>
      <dsp:spPr>
        <a:xfrm>
          <a:off x="4406265" y="3989698"/>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اختيار موقع او قاعدة البيانات</a:t>
          </a:r>
          <a:endParaRPr lang="ar-JO" sz="1000" kern="1200" dirty="0"/>
        </a:p>
      </dsp:txBody>
      <dsp:txXfrm>
        <a:off x="4432403" y="4015836"/>
        <a:ext cx="771487" cy="483170"/>
      </dsp:txXfrm>
    </dsp:sp>
    <dsp:sp modelId="{836F742F-9054-46AA-8E8F-ED62F46C3D92}">
      <dsp:nvSpPr>
        <dsp:cNvPr id="0" name=""/>
        <dsp:cNvSpPr/>
      </dsp:nvSpPr>
      <dsp:spPr>
        <a:xfrm>
          <a:off x="2058350" y="268541"/>
          <a:ext cx="4112899" cy="4112899"/>
        </a:xfrm>
        <a:custGeom>
          <a:avLst/>
          <a:gdLst/>
          <a:ahLst/>
          <a:cxnLst/>
          <a:rect l="0" t="0" r="0" b="0"/>
          <a:pathLst>
            <a:path>
              <a:moveTo>
                <a:pt x="2232099" y="4105384"/>
              </a:moveTo>
              <a:arcTo wR="2056449" hR="2056449" stAng="5106010" swAng="5879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36F000F-694D-40B5-8872-68A2987BE9EA}">
      <dsp:nvSpPr>
        <dsp:cNvPr id="0" name=""/>
        <dsp:cNvSpPr/>
      </dsp:nvSpPr>
      <dsp:spPr>
        <a:xfrm>
          <a:off x="2999570" y="3989698"/>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المطابقة والمضاهاة</a:t>
          </a:r>
          <a:endParaRPr lang="ar-JO" sz="1000" kern="1200" dirty="0"/>
        </a:p>
      </dsp:txBody>
      <dsp:txXfrm>
        <a:off x="3025708" y="4015836"/>
        <a:ext cx="771487" cy="483170"/>
      </dsp:txXfrm>
    </dsp:sp>
    <dsp:sp modelId="{9EB4E413-D122-4897-8103-7759F9E18BD1}">
      <dsp:nvSpPr>
        <dsp:cNvPr id="0" name=""/>
        <dsp:cNvSpPr/>
      </dsp:nvSpPr>
      <dsp:spPr>
        <a:xfrm>
          <a:off x="2058350" y="268541"/>
          <a:ext cx="4112899" cy="4112899"/>
        </a:xfrm>
        <a:custGeom>
          <a:avLst/>
          <a:gdLst/>
          <a:ahLst/>
          <a:cxnLst/>
          <a:rect l="0" t="0" r="0" b="0"/>
          <a:pathLst>
            <a:path>
              <a:moveTo>
                <a:pt x="834816" y="3710716"/>
              </a:moveTo>
              <a:arcTo wR="2056449" hR="2056449" stAng="7586694" swAng="65322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1CD06FE-4F6D-4F51-A405-D47625AAA807}">
      <dsp:nvSpPr>
        <dsp:cNvPr id="0" name=""/>
        <dsp:cNvSpPr/>
      </dsp:nvSpPr>
      <dsp:spPr>
        <a:xfrm>
          <a:off x="1921980" y="3085492"/>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تحديد المعلومات </a:t>
          </a:r>
          <a:endParaRPr lang="ar-JO" sz="1000" kern="1200" dirty="0"/>
        </a:p>
      </dsp:txBody>
      <dsp:txXfrm>
        <a:off x="1948118" y="3111630"/>
        <a:ext cx="771487" cy="483170"/>
      </dsp:txXfrm>
    </dsp:sp>
    <dsp:sp modelId="{C00C5687-485E-42E6-83C8-6547637C04CB}">
      <dsp:nvSpPr>
        <dsp:cNvPr id="0" name=""/>
        <dsp:cNvSpPr/>
      </dsp:nvSpPr>
      <dsp:spPr>
        <a:xfrm>
          <a:off x="2058350" y="268541"/>
          <a:ext cx="4112899" cy="4112899"/>
        </a:xfrm>
        <a:custGeom>
          <a:avLst/>
          <a:gdLst/>
          <a:ahLst/>
          <a:cxnLst/>
          <a:rect l="0" t="0" r="0" b="0"/>
          <a:pathLst>
            <a:path>
              <a:moveTo>
                <a:pt x="88820" y="2654296"/>
              </a:moveTo>
              <a:arcTo wR="2056449" hR="2056449" stAng="9785943" swAng="87532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55AE992-B169-449C-A9D8-F86D1346A890}">
      <dsp:nvSpPr>
        <dsp:cNvPr id="0" name=""/>
        <dsp:cNvSpPr/>
      </dsp:nvSpPr>
      <dsp:spPr>
        <a:xfrm>
          <a:off x="1677710" y="1700169"/>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تهيئة نتائج البحث</a:t>
          </a:r>
          <a:endParaRPr lang="ar-JO" sz="1000" kern="1200" dirty="0"/>
        </a:p>
      </dsp:txBody>
      <dsp:txXfrm>
        <a:off x="1703848" y="1726307"/>
        <a:ext cx="771487" cy="483170"/>
      </dsp:txXfrm>
    </dsp:sp>
    <dsp:sp modelId="{81053612-D0DF-4F51-8A0D-3A22D54993A3}">
      <dsp:nvSpPr>
        <dsp:cNvPr id="0" name=""/>
        <dsp:cNvSpPr/>
      </dsp:nvSpPr>
      <dsp:spPr>
        <a:xfrm>
          <a:off x="2058350" y="268541"/>
          <a:ext cx="4112899" cy="4112899"/>
        </a:xfrm>
        <a:custGeom>
          <a:avLst/>
          <a:gdLst/>
          <a:ahLst/>
          <a:cxnLst/>
          <a:rect l="0" t="0" r="0" b="0"/>
          <a:pathLst>
            <a:path>
              <a:moveTo>
                <a:pt x="150024" y="1285392"/>
              </a:moveTo>
              <a:arcTo wR="2056449" hR="2056449" stAng="12121258" swAng="78778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043E5C8-5243-4D30-B410-C842976BAAC3}">
      <dsp:nvSpPr>
        <dsp:cNvPr id="0" name=""/>
        <dsp:cNvSpPr/>
      </dsp:nvSpPr>
      <dsp:spPr>
        <a:xfrm>
          <a:off x="2381057" y="481936"/>
          <a:ext cx="823763" cy="535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ar-JO" sz="1000" kern="1200" dirty="0" smtClean="0"/>
            <a:t>الاسترجاع وتقديم نتائج البحث</a:t>
          </a:r>
          <a:endParaRPr lang="ar-JO" sz="1000" kern="1200" dirty="0"/>
        </a:p>
      </dsp:txBody>
      <dsp:txXfrm>
        <a:off x="2407195" y="508074"/>
        <a:ext cx="771487" cy="483170"/>
      </dsp:txXfrm>
    </dsp:sp>
    <dsp:sp modelId="{134657A4-D339-44B1-9F0D-B16836260A23}">
      <dsp:nvSpPr>
        <dsp:cNvPr id="0" name=""/>
        <dsp:cNvSpPr/>
      </dsp:nvSpPr>
      <dsp:spPr>
        <a:xfrm>
          <a:off x="2058350" y="268541"/>
          <a:ext cx="4112899" cy="4112899"/>
        </a:xfrm>
        <a:custGeom>
          <a:avLst/>
          <a:gdLst/>
          <a:ahLst/>
          <a:cxnLst/>
          <a:rect l="0" t="0" r="0" b="0"/>
          <a:pathLst>
            <a:path>
              <a:moveTo>
                <a:pt x="1240219" y="168924"/>
              </a:moveTo>
              <a:arcTo wR="2056449" hR="2056449" stAng="14796882" swAng="53303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E30E649E-1582-45DF-A5CB-07343443B6F0}"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375289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E30E649E-1582-45DF-A5CB-07343443B6F0}"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157916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E30E649E-1582-45DF-A5CB-07343443B6F0}"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368597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E30E649E-1582-45DF-A5CB-07343443B6F0}"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247089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0E649E-1582-45DF-A5CB-07343443B6F0}"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244181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E30E649E-1582-45DF-A5CB-07343443B6F0}" type="datetimeFigureOut">
              <a:rPr lang="ar-JO" smtClean="0"/>
              <a:t>21/04/1441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274494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E30E649E-1582-45DF-A5CB-07343443B6F0}" type="datetimeFigureOut">
              <a:rPr lang="ar-JO" smtClean="0"/>
              <a:t>21/04/1441</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360854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E30E649E-1582-45DF-A5CB-07343443B6F0}" type="datetimeFigureOut">
              <a:rPr lang="ar-JO" smtClean="0"/>
              <a:t>21/04/1441</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1138698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0E649E-1582-45DF-A5CB-07343443B6F0}" type="datetimeFigureOut">
              <a:rPr lang="ar-JO" smtClean="0"/>
              <a:t>21/04/1441</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97707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0E649E-1582-45DF-A5CB-07343443B6F0}" type="datetimeFigureOut">
              <a:rPr lang="ar-JO" smtClean="0"/>
              <a:t>21/04/1441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322659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0E649E-1582-45DF-A5CB-07343443B6F0}" type="datetimeFigureOut">
              <a:rPr lang="ar-JO" smtClean="0"/>
              <a:t>21/04/1441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1124258D-3191-4C9E-B9CC-8D58694A2BB1}" type="slidenum">
              <a:rPr lang="ar-JO" smtClean="0"/>
              <a:t>‹#›</a:t>
            </a:fld>
            <a:endParaRPr lang="ar-JO"/>
          </a:p>
        </p:txBody>
      </p:sp>
    </p:spTree>
    <p:extLst>
      <p:ext uri="{BB962C8B-B14F-4D97-AF65-F5344CB8AC3E}">
        <p14:creationId xmlns:p14="http://schemas.microsoft.com/office/powerpoint/2010/main" val="32443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0E649E-1582-45DF-A5CB-07343443B6F0}" type="datetimeFigureOut">
              <a:rPr lang="ar-JO" smtClean="0"/>
              <a:t>21/04/1441</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24258D-3191-4C9E-B9CC-8D58694A2BB1}" type="slidenum">
              <a:rPr lang="ar-JO" smtClean="0"/>
              <a:t>‹#›</a:t>
            </a:fld>
            <a:endParaRPr lang="ar-JO"/>
          </a:p>
        </p:txBody>
      </p:sp>
    </p:spTree>
    <p:extLst>
      <p:ext uri="{BB962C8B-B14F-4D97-AF65-F5344CB8AC3E}">
        <p14:creationId xmlns:p14="http://schemas.microsoft.com/office/powerpoint/2010/main" val="3400031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1800" b="1" dirty="0" smtClean="0"/>
              <a:t>استراتيجية البحث</a:t>
            </a:r>
            <a:endParaRPr lang="ar-JO" sz="1800" b="1" dirty="0"/>
          </a:p>
        </p:txBody>
      </p:sp>
      <p:sp>
        <p:nvSpPr>
          <p:cNvPr id="3" name="عنصر نائب للمحتوى 2"/>
          <p:cNvSpPr>
            <a:spLocks noGrp="1"/>
          </p:cNvSpPr>
          <p:nvPr>
            <p:ph idx="1"/>
          </p:nvPr>
        </p:nvSpPr>
        <p:spPr/>
        <p:txBody>
          <a:bodyPr>
            <a:noAutofit/>
          </a:bodyPr>
          <a:lstStyle/>
          <a:p>
            <a:pPr marL="0" indent="0">
              <a:buNone/>
            </a:pPr>
            <a:r>
              <a:rPr lang="ar-JO" sz="2400" b="1" dirty="0"/>
              <a:t>هي تحليل وصياغة الطرق الأفضل التي يمكن عن طريقها الإجابة على استفساربحث معين بواسطة نظام استرجاع آلي عادة.</a:t>
            </a:r>
            <a:br>
              <a:rPr lang="ar-JO" sz="2400" b="1" dirty="0"/>
            </a:br>
            <a:r>
              <a:rPr lang="ar-JO" sz="2400" b="1" dirty="0"/>
              <a:t>ويحتاج البحث عن المعلومات عبر مختلف أنواع الشبكات المحلية (</a:t>
            </a:r>
            <a:r>
              <a:rPr lang="en-US" sz="2400" b="1" dirty="0"/>
              <a:t>LAN) </a:t>
            </a:r>
            <a:r>
              <a:rPr lang="ar-JO" sz="2400" b="1" dirty="0"/>
              <a:t>والشبكات الواسعة (</a:t>
            </a:r>
            <a:r>
              <a:rPr lang="en-US" sz="2400" b="1" dirty="0"/>
              <a:t>WAN) ، </a:t>
            </a:r>
            <a:r>
              <a:rPr lang="ar-JO" sz="2400" b="1" dirty="0"/>
              <a:t>وكذلك الشبكة الدوليةللمعلومات المحوسبة "إنترنت/</a:t>
            </a:r>
            <a:r>
              <a:rPr lang="en-US" sz="2400" b="1" dirty="0"/>
              <a:t>Internet" </a:t>
            </a:r>
            <a:r>
              <a:rPr lang="ar-JO" sz="2400" b="1" dirty="0"/>
              <a:t>إلى وضع واتباع خطوات علمية وعملية مدروسة فيالوصول إلى المعلومات المناسبة والوافية، في الوقت المناسب والمطلوب، وللباحثالمناسب والمطلوب. ومثل هذه الخطوات يطلق عليها، في مجال تخزين واسترجاع المعلومات،اسم إستراتيجيات البحث (</a:t>
            </a:r>
            <a:r>
              <a:rPr lang="en-US" sz="2400" b="1" dirty="0"/>
              <a:t>Search Strategy)</a:t>
            </a:r>
            <a:br>
              <a:rPr lang="en-US" sz="2400" b="1" dirty="0"/>
            </a:br>
            <a:r>
              <a:rPr lang="ar-JO" sz="2400" b="1" dirty="0"/>
              <a:t>وهنالك عدد من الخطوات الواجب اتباعهاوتنفيذها في عملية البحث عن المعلومات بالاتصال المباشر (</a:t>
            </a:r>
            <a:r>
              <a:rPr lang="en-US" sz="2400" b="1" dirty="0"/>
              <a:t>Online Searching) </a:t>
            </a:r>
            <a:r>
              <a:rPr lang="ar-JO" sz="2400" b="1" dirty="0"/>
              <a:t>عبرالشبكات المذكورة، من الممكن تحديدها بالآتي:</a:t>
            </a:r>
            <a:br>
              <a:rPr lang="ar-JO" sz="2400" b="1" dirty="0"/>
            </a:br>
            <a:endParaRPr lang="ar-JO" sz="2400" dirty="0"/>
          </a:p>
        </p:txBody>
      </p:sp>
    </p:spTree>
    <p:extLst>
      <p:ext uri="{BB962C8B-B14F-4D97-AF65-F5344CB8AC3E}">
        <p14:creationId xmlns:p14="http://schemas.microsoft.com/office/powerpoint/2010/main" val="73945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JO" b="1" dirty="0"/>
              <a:t>1. بداية البحث، يبدأ البحث بعدتحديد أغراض وأهداف البحث اولاً، والمعرفة الكافية والفهم المطلوب لحاجة المستفيدإلى المعلومات من حيث الكمية المطلوبة منها والنوعية المحددة.</a:t>
            </a:r>
            <a:br>
              <a:rPr lang="ar-JO" b="1" dirty="0"/>
            </a:br>
            <a:r>
              <a:rPr lang="ar-JO" b="1" dirty="0"/>
              <a:t>2. اختيار قاعدة- أو قواعد – البيانات (</a:t>
            </a:r>
            <a:r>
              <a:rPr lang="en-US" b="1" dirty="0"/>
              <a:t>Database) </a:t>
            </a:r>
            <a:r>
              <a:rPr lang="ar-JO" b="1" dirty="0"/>
              <a:t>المطلوبة للبحث، ويتم اختيار قواعد البيانات عادةبضوء أسس وعوامل عدة أهمها مجال التخصص، أي الموضوع المطلوب تغطيته. وكذلك نوعالقاعدة التي يحتاجها المستفيد فهنالك قواعد ببليوغرافية (</a:t>
            </a:r>
            <a:r>
              <a:rPr lang="en-US" b="1" dirty="0"/>
              <a:t>Bibliographic Databases) </a:t>
            </a:r>
            <a:r>
              <a:rPr lang="ar-JO" b="1" dirty="0"/>
              <a:t>تشمل البيانات الوصفية والموضوعية الأساسية والمستخلصات كما وان هنالك قواعد حقائقوأرقام وأدلة، وقواعد نصوص كاملة وما شابة ذلك. ثم اللغة، أي لغة الاسترجاعبالإنكليزية أو غيرها. وهنالك عامل التغطية الجغرافية والزمنية للقاعدة.</a:t>
            </a:r>
            <a:br>
              <a:rPr lang="ar-JO" b="1" dirty="0"/>
            </a:br>
            <a:r>
              <a:rPr lang="ar-JO" b="1" dirty="0"/>
              <a:t>3. تحديد واختيار المفاهيم ومصطلحات والواصفات (</a:t>
            </a:r>
            <a:r>
              <a:rPr lang="en-US" b="1" dirty="0"/>
              <a:t>Descriptors) </a:t>
            </a:r>
            <a:r>
              <a:rPr lang="ar-JO" b="1" dirty="0"/>
              <a:t>المناسبة للبحث وعلاقاتتلك المفاهيم المتداخلة.</a:t>
            </a:r>
            <a:endParaRPr lang="ar-JO" dirty="0"/>
          </a:p>
          <a:p>
            <a:endParaRPr lang="ar-JO" dirty="0"/>
          </a:p>
        </p:txBody>
      </p:sp>
    </p:spTree>
    <p:extLst>
      <p:ext uri="{BB962C8B-B14F-4D97-AF65-F5344CB8AC3E}">
        <p14:creationId xmlns:p14="http://schemas.microsoft.com/office/powerpoint/2010/main" val="347070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endParaRPr lang="ar-JO"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JO" b="1" dirty="0" smtClean="0"/>
              <a:t/>
            </a:r>
            <a:br>
              <a:rPr lang="ar-JO" b="1" dirty="0" smtClean="0"/>
            </a:br>
            <a:r>
              <a:rPr lang="ar-JO" b="1" dirty="0" smtClean="0"/>
              <a:t>4. استخدام المصطلحات والمواصفات بضوء ستراتيجية البحثالمطلوب واستخدام المنطق البولياني (</a:t>
            </a:r>
            <a:r>
              <a:rPr lang="en-US" b="1" dirty="0" smtClean="0"/>
              <a:t>Boolean Logic ) </a:t>
            </a:r>
            <a:r>
              <a:rPr lang="ar-JO" b="1" dirty="0" smtClean="0"/>
              <a:t>والذي يربط المصطلحات أويبعدها عن بعضها، ويضيقها أو يوسعها، بعبارات ثلاثة متعارف عليها هي (</a:t>
            </a:r>
            <a:r>
              <a:rPr lang="en-US" b="1" dirty="0" smtClean="0"/>
              <a:t>And)،</a:t>
            </a:r>
            <a:r>
              <a:rPr lang="ar-JO" b="1" dirty="0" smtClean="0"/>
              <a:t>لا (</a:t>
            </a:r>
            <a:r>
              <a:rPr lang="en-US" b="1" dirty="0" smtClean="0"/>
              <a:t>Not)، </a:t>
            </a:r>
            <a:r>
              <a:rPr lang="ar-JO" b="1" dirty="0" smtClean="0"/>
              <a:t>أو (</a:t>
            </a:r>
            <a:r>
              <a:rPr lang="en-US" b="1" dirty="0" smtClean="0"/>
              <a:t>Or) . </a:t>
            </a:r>
            <a:r>
              <a:rPr lang="ar-JO" b="1" dirty="0" smtClean="0"/>
              <a:t>كذلك فان الباحث يقوم بتحديد الحقول (</a:t>
            </a:r>
            <a:r>
              <a:rPr lang="en-US" b="1" dirty="0" smtClean="0"/>
              <a:t>Fields) </a:t>
            </a:r>
            <a:r>
              <a:rPr lang="ar-JO" b="1" dirty="0" smtClean="0"/>
              <a:t>والقيود (</a:t>
            </a:r>
            <a:r>
              <a:rPr lang="en-US" b="1" dirty="0" smtClean="0"/>
              <a:t>Records) </a:t>
            </a:r>
            <a:r>
              <a:rPr lang="ar-JO" b="1" dirty="0" smtClean="0"/>
              <a:t>واللجوء إلى لغة التعامل مع الحاسب.</a:t>
            </a:r>
            <a:br>
              <a:rPr lang="ar-JO" b="1" dirty="0" smtClean="0"/>
            </a:br>
            <a:r>
              <a:rPr lang="ar-JO" b="1" dirty="0" smtClean="0"/>
              <a:t>5. ظهور نتائج البحث والمخرجات.</a:t>
            </a:r>
            <a:br>
              <a:rPr lang="ar-JO" b="1" dirty="0" smtClean="0"/>
            </a:br>
            <a:r>
              <a:rPr lang="ar-JO" b="1" dirty="0" smtClean="0"/>
              <a:t>6. تقييمالمعلومات المسترجعة بضوء الستراتيجية المطبقة، فإذا كانت المعلومات المسترجعةكافية ووافية بالغرض فأن ذلك غالباً ما يكون معناه إن إستراتيجية البحث، وما يتبعذلك من خطوات، هي سليمة وموفقة وذات مردودات جيدة، أما إذا كانت المعلوماتالمسترجعة غير كافية وغير وافية بأغراض البحث، فأن غالباً ما يعود ذلك إلى الخلل فيخطوه أو اكثر من خطوات البحث، وان استراتيجية البحث تحتاج إلى تعديل وهنا يعودالباحث مره أخرى إلى الخطوة الثالثة ويتابع.</a:t>
            </a:r>
            <a:br>
              <a:rPr lang="ar-JO" b="1" dirty="0" smtClean="0"/>
            </a:br>
            <a:endParaRPr lang="ar-JO" dirty="0"/>
          </a:p>
        </p:txBody>
      </p:sp>
    </p:spTree>
    <p:extLst>
      <p:ext uri="{BB962C8B-B14F-4D97-AF65-F5344CB8AC3E}">
        <p14:creationId xmlns:p14="http://schemas.microsoft.com/office/powerpoint/2010/main" val="346467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pPr marL="0" indent="0">
              <a:buNone/>
            </a:pPr>
            <a:r>
              <a:rPr lang="ar-JO" b="1" dirty="0"/>
              <a:t>7. طبع عينات النتائج، ففي حالةالحصول على المعلومات المطلوبة بشكل كافي ووافي بالغرض فأن الباحث يقوم بطبعها عنطريق جهاز الطبع الملحق مع المحطة الطرفية والحاسب المايكروي.وقد ينهي البحث هنا،أو قد يعود مجدداً للبحث.</a:t>
            </a:r>
          </a:p>
          <a:p>
            <a:pPr marL="0" indent="0">
              <a:buNone/>
            </a:pPr>
            <a:r>
              <a:rPr lang="ar-JO" b="1" dirty="0"/>
              <a:t>8 . هل هنالك تعديلات اخرى مطلوبة بغرض الحصول على نتائج اضافية ؟</a:t>
            </a:r>
          </a:p>
          <a:p>
            <a:pPr marL="0" indent="0">
              <a:buNone/>
            </a:pPr>
            <a:r>
              <a:rPr lang="ar-JO" b="1" dirty="0"/>
              <a:t>9 . هل يحتاج الباحث الى اللجوء الى قواعد بيانات اخرى ؟ </a:t>
            </a:r>
          </a:p>
          <a:p>
            <a:pPr marL="0" indent="0">
              <a:buNone/>
            </a:pPr>
            <a:r>
              <a:rPr lang="ar-JO" b="1" dirty="0"/>
              <a:t>فاذا كان الجواب نعم بالنسبة الى هاتين النقطتين فانه على الباحث ان يرجع الى الخطوة الثالثة من البحث ، بالنسبة للفقرة ( 8 ) ويقوم باختيار مصطلحات وواصفات بديلة ، او يعود الى الخطوة الثانية – بالنسبة للفقرة ( 9 ) ويقوم باختبار قاعدة معلومات ، اخرى مناسبة ، ثم يستمر بالخطوات اللاحقة . </a:t>
            </a:r>
            <a:r>
              <a:rPr lang="ar-JO" dirty="0"/>
              <a:t/>
            </a:r>
            <a:br>
              <a:rPr lang="ar-JO" dirty="0"/>
            </a:br>
            <a:endParaRPr lang="ar-JO" dirty="0"/>
          </a:p>
          <a:p>
            <a:endParaRPr lang="ar-JO" dirty="0"/>
          </a:p>
        </p:txBody>
      </p:sp>
    </p:spTree>
    <p:extLst>
      <p:ext uri="{BB962C8B-B14F-4D97-AF65-F5344CB8AC3E}">
        <p14:creationId xmlns:p14="http://schemas.microsoft.com/office/powerpoint/2010/main" val="1905338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خطوات استرتيجيات البحث</a:t>
            </a:r>
            <a:endParaRPr lang="ar-JO"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183226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43865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53</Words>
  <Application>Microsoft Office PowerPoint</Application>
  <PresentationFormat>عرض على الشاشة (3:4)‏</PresentationFormat>
  <Paragraphs>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استراتيجية البحث</vt:lpstr>
      <vt:lpstr>عرض تقديمي في PowerPoint</vt:lpstr>
      <vt:lpstr>عرض تقديمي في PowerPoint</vt:lpstr>
      <vt:lpstr>عرض تقديمي في PowerPoint</vt:lpstr>
      <vt:lpstr>خطوات استرتيجيات البحث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المرحلة الثالثة  كلية الاداب – قسم المعلومات والمكتبات  م.م. بتول حميد الفايز</dc:title>
  <dc:creator>gega</dc:creator>
  <cp:lastModifiedBy>gega</cp:lastModifiedBy>
  <cp:revision>4</cp:revision>
  <dcterms:created xsi:type="dcterms:W3CDTF">2019-11-02T13:00:45Z</dcterms:created>
  <dcterms:modified xsi:type="dcterms:W3CDTF">2019-12-18T13:36:14Z</dcterms:modified>
</cp:coreProperties>
</file>